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4"/>
  </p:notesMasterIdLst>
  <p:sldIdLst>
    <p:sldId id="263" r:id="rId2"/>
    <p:sldId id="264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33"/>
    <p:restoredTop sz="94544"/>
  </p:normalViewPr>
  <p:slideViewPr>
    <p:cSldViewPr snapToGrid="0" snapToObjects="1">
      <p:cViewPr>
        <p:scale>
          <a:sx n="92" d="100"/>
          <a:sy n="92" d="100"/>
        </p:scale>
        <p:origin x="132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E2A8B-0988-134A-A013-A112A5BC04DD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F8E85-5A42-4440-A08F-BDF2624C1B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588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3977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220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22631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7" Type="http://schemas.microsoft.com/office/2007/relationships/hdphoto" Target="../media/hdphoto2.wdp"/><Relationship Id="rId8" Type="http://schemas.microsoft.com/office/2007/relationships/hdphoto" Target="../media/hdphoto3.wdp"/><Relationship Id="rId9" Type="http://schemas.openxmlformats.org/officeDocument/2006/relationships/image" Target="../media/image4.png"/><Relationship Id="rId10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1" Type="http://schemas.microsoft.com/office/2007/relationships/hdphoto" Target="../media/hdphoto10.wdp"/><Relationship Id="rId12" Type="http://schemas.microsoft.com/office/2007/relationships/hdphoto" Target="../media/hdphoto11.wdp"/><Relationship Id="rId13" Type="http://schemas.openxmlformats.org/officeDocument/2006/relationships/image" Target="../media/image2.png"/><Relationship Id="rId14" Type="http://schemas.microsoft.com/office/2007/relationships/hdphoto" Target="../media/hdphoto1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Relationship Id="rId4" Type="http://schemas.microsoft.com/office/2007/relationships/hdphoto" Target="../media/hdphoto6.wdp"/><Relationship Id="rId5" Type="http://schemas.openxmlformats.org/officeDocument/2006/relationships/image" Target="../media/image4.png"/><Relationship Id="rId6" Type="http://schemas.microsoft.com/office/2007/relationships/hdphoto" Target="../media/hdphoto7.wdp"/><Relationship Id="rId7" Type="http://schemas.openxmlformats.org/officeDocument/2006/relationships/image" Target="../media/image5.png"/><Relationship Id="rId8" Type="http://schemas.microsoft.com/office/2007/relationships/hdphoto" Target="../media/hdphoto8.wdp"/><Relationship Id="rId9" Type="http://schemas.openxmlformats.org/officeDocument/2006/relationships/image" Target="../media/image7.png"/><Relationship Id="rId10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156" l="0" r="98435">
                        <a14:foregroundMark x1="98527" y1="44311" x2="98527" y2="44311"/>
                        <a14:foregroundMark x1="55295" y1="93956" x2="55295" y2="93956"/>
                        <a14:foregroundMark x1="55663" y1="99156" x2="55663" y2="99156"/>
                        <a14:backgroundMark x1="62109" y1="46622" x2="66943" y2="50089"/>
                        <a14:backgroundMark x1="69015" y1="51289" x2="71317" y2="52533"/>
                        <a14:backgroundMark x1="61326" y1="46133" x2="61326" y2="46133"/>
                        <a14:backgroundMark x1="60681" y1="45644" x2="60681" y2="45644"/>
                        <a14:backgroundMark x1="28591" y1="59600" x2="44153" y2="48800"/>
                        <a14:backgroundMark x1="54006" y1="31378" x2="55064" y2="27067"/>
                        <a14:backgroundMark x1="43370" y1="37156" x2="25875" y2="27556"/>
                      </a14:backgroundRemoval>
                    </a14:imgEffect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51"/>
          <a:stretch/>
        </p:blipFill>
        <p:spPr>
          <a:xfrm>
            <a:off x="447612" y="2367515"/>
            <a:ext cx="4344255" cy="450053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745814" y="3044366"/>
            <a:ext cx="1641218" cy="1649154"/>
            <a:chOff x="8745814" y="3044366"/>
            <a:chExt cx="1641218" cy="164915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screen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backgroundMark x1="10654" y1="71354" x2="4430" y2="78699"/>
                          <a14:backgroundMark x1="70359" y1="32109" x2="70359" y2="33054"/>
                          <a14:backgroundMark x1="69198" y1="33263" x2="69198" y2="33263"/>
                          <a14:backgroundMark x1="82384" y1="55929" x2="82384" y2="55929"/>
                          <a14:backgroundMark x1="88819" y1="71983" x2="92089" y2="99895"/>
                        </a14:backgroundRemoval>
                      </a14:imgEffect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45814" y="3429000"/>
              <a:ext cx="820609" cy="82457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screen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backgroundMark x1="10654" y1="71354" x2="4430" y2="78699"/>
                          <a14:backgroundMark x1="70359" y1="32109" x2="70359" y2="33054"/>
                          <a14:backgroundMark x1="69198" y1="33263" x2="69198" y2="33263"/>
                          <a14:backgroundMark x1="82384" y1="55929" x2="82384" y2="55929"/>
                          <a14:backgroundMark x1="88819" y1="71983" x2="92089" y2="99895"/>
                        </a14:backgroundRemoval>
                      </a14:imgEffect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66423" y="3044366"/>
              <a:ext cx="820609" cy="82457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 cstate="screen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backgroundMark x1="10654" y1="71354" x2="4430" y2="78699"/>
                          <a14:backgroundMark x1="70359" y1="32109" x2="70359" y2="33054"/>
                          <a14:backgroundMark x1="69198" y1="33263" x2="69198" y2="33263"/>
                          <a14:backgroundMark x1="82384" y1="55929" x2="82384" y2="55929"/>
                          <a14:backgroundMark x1="88819" y1="71983" x2="92089" y2="99895"/>
                        </a14:backgroundRemoval>
                      </a14:imgEffect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7229" y="3868943"/>
              <a:ext cx="820609" cy="824577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954180" y="718781"/>
            <a:ext cx="10515600" cy="1325563"/>
            <a:chOff x="954180" y="718781"/>
            <a:chExt cx="10515600" cy="1325563"/>
          </a:xfrm>
        </p:grpSpPr>
        <p:sp>
          <p:nvSpPr>
            <p:cNvPr id="12" name="Title 1"/>
            <p:cNvSpPr txBox="1">
              <a:spLocks/>
            </p:cNvSpPr>
            <p:nvPr/>
          </p:nvSpPr>
          <p:spPr>
            <a:xfrm>
              <a:off x="954180" y="718781"/>
              <a:ext cx="10515600" cy="1325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dirty="0" err="1" smtClean="0">
                  <a:solidFill>
                    <a:schemeClr val="bg1"/>
                  </a:solidFill>
                </a:rPr>
                <a:t>heterospecific</a:t>
              </a:r>
              <a:r>
                <a:rPr lang="en-AU" dirty="0" smtClean="0">
                  <a:solidFill>
                    <a:schemeClr val="bg1"/>
                  </a:solidFill>
                </a:rPr>
                <a:t> pollen deposition</a:t>
              </a:r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54180" y="1258323"/>
              <a:ext cx="5180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>
                  <a:solidFill>
                    <a:schemeClr val="bg1"/>
                  </a:solidFill>
                </a:rPr>
                <a:t>stigmas clogged by other species pollen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127615" y="2700000"/>
            <a:ext cx="3158362" cy="4763415"/>
            <a:chOff x="8127615" y="2209434"/>
            <a:chExt cx="3158362" cy="476341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50000" l="0" r="100000">
                          <a14:foregroundMark x1="93232" y1="52083" x2="93232" y2="52083"/>
                          <a14:foregroundMark x1="94495" y1="22917" x2="94495" y2="22917"/>
                        </a14:backgroundRemoval>
                      </a14:imgEffect>
                      <a14:imgEffect>
                        <a14:artisticPaintBrush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-7903"/>
            <a:stretch/>
          </p:blipFill>
          <p:spPr>
            <a:xfrm>
              <a:off x="8129293" y="5838092"/>
              <a:ext cx="3156684" cy="113475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8140" l="0" r="100000">
                          <a14:foregroundMark x1="92405" y1="94331" x2="92405" y2="94331"/>
                          <a14:foregroundMark x1="93249" y1="98229" x2="93249" y2="98229"/>
                          <a14:foregroundMark x1="94515" y1="97166" x2="94515" y2="97166"/>
                          <a14:foregroundMark x1="91346" y1="60700" x2="91346" y2="60700"/>
                          <a14:backgroundMark x1="10654" y1="60230" x2="4430" y2="66430"/>
                          <a14:backgroundMark x1="70359" y1="27104" x2="70359" y2="27901"/>
                          <a14:backgroundMark x1="69198" y1="28078" x2="69198" y2="28078"/>
                          <a14:backgroundMark x1="87764" y1="64393" x2="87764" y2="64393"/>
                          <a14:backgroundMark x1="88608" y1="67936" x2="88608" y2="67936"/>
                          <a14:backgroundMark x1="88186" y1="65279" x2="88186" y2="65279"/>
                          <a14:backgroundMark x1="9295" y1="8748" x2="9295" y2="8748"/>
                          <a14:backgroundMark x1="25160" y1="4307" x2="5128" y2="17093"/>
                          <a14:backgroundMark x1="83013" y1="3903" x2="94872" y2="21400"/>
                          <a14:backgroundMark x1="97436" y1="37954" x2="98077" y2="60162"/>
                          <a14:backgroundMark x1="2404" y1="33378" x2="6731" y2="35397"/>
                          <a14:backgroundMark x1="32853" y1="2692" x2="6731" y2="3634"/>
                          <a14:backgroundMark x1="92788" y1="2288" x2="70353" y2="2692"/>
                          <a14:backgroundMark x1="3045" y1="47779" x2="3846" y2="55989"/>
                          <a14:backgroundMark x1="82532" y1="47106" x2="82532" y2="47106"/>
                          <a14:backgroundMark x1="57692" y1="1077" x2="57692" y2="1077"/>
                        </a14:backgroundRemoval>
                      </a14:imgEffect>
                      <a14:imgEffect>
                        <a14:artisticPaintBrush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-297"/>
            <a:stretch/>
          </p:blipFill>
          <p:spPr>
            <a:xfrm>
              <a:off x="8127615" y="2209434"/>
              <a:ext cx="3156684" cy="376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241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0023 L -0.15118 -0.09676 C -0.18256 -0.11875 -0.22969 -0.13032 -0.2793 -0.13032 C -0.33555 -0.13032 -0.3806 -0.11875 -0.41198 -0.09676 L -0.5629 0.00023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51" y="-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54180" y="718781"/>
            <a:ext cx="10515600" cy="1325563"/>
            <a:chOff x="954180" y="718781"/>
            <a:chExt cx="10515600" cy="1325563"/>
          </a:xfrm>
        </p:grpSpPr>
        <p:sp>
          <p:nvSpPr>
            <p:cNvPr id="12" name="Title 1"/>
            <p:cNvSpPr txBox="1">
              <a:spLocks/>
            </p:cNvSpPr>
            <p:nvPr/>
          </p:nvSpPr>
          <p:spPr>
            <a:xfrm>
              <a:off x="954180" y="718781"/>
              <a:ext cx="10515600" cy="1325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dirty="0" smtClean="0">
                  <a:solidFill>
                    <a:schemeClr val="bg1"/>
                  </a:solidFill>
                </a:rPr>
                <a:t>conspecific pollen transfer</a:t>
              </a:r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54180" y="1258323"/>
              <a:ext cx="35528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>
                  <a:solidFill>
                    <a:schemeClr val="bg1"/>
                  </a:solidFill>
                </a:rPr>
                <a:t>pollen lost to other species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127615" y="2700000"/>
            <a:ext cx="3158362" cy="4753367"/>
            <a:chOff x="8127615" y="2490786"/>
            <a:chExt cx="3158362" cy="475336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50000" l="0" r="100000">
                          <a14:foregroundMark x1="93232" y1="52083" x2="93232" y2="52083"/>
                          <a14:foregroundMark x1="94495" y1="22917" x2="94495" y2="22917"/>
                        </a14:backgroundRemoval>
                      </a14:imgEffect>
                      <a14:imgEffect>
                        <a14:artisticPaintBrush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-7903"/>
            <a:stretch/>
          </p:blipFill>
          <p:spPr>
            <a:xfrm>
              <a:off x="8129293" y="6109396"/>
              <a:ext cx="3156684" cy="113475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8140" l="0" r="100000">
                          <a14:foregroundMark x1="92405" y1="94331" x2="92405" y2="94331"/>
                          <a14:foregroundMark x1="93249" y1="98229" x2="93249" y2="98229"/>
                          <a14:foregroundMark x1="94515" y1="97166" x2="94515" y2="97166"/>
                          <a14:foregroundMark x1="91346" y1="60700" x2="91346" y2="60700"/>
                          <a14:backgroundMark x1="10654" y1="60230" x2="4430" y2="66430"/>
                          <a14:backgroundMark x1="70359" y1="27104" x2="70359" y2="27901"/>
                          <a14:backgroundMark x1="69198" y1="28078" x2="69198" y2="28078"/>
                          <a14:backgroundMark x1="87764" y1="64393" x2="87764" y2="64393"/>
                          <a14:backgroundMark x1="88608" y1="67936" x2="88608" y2="67936"/>
                          <a14:backgroundMark x1="88186" y1="65279" x2="88186" y2="65279"/>
                          <a14:backgroundMark x1="9295" y1="8748" x2="9295" y2="8748"/>
                          <a14:backgroundMark x1="25160" y1="4307" x2="5128" y2="17093"/>
                          <a14:backgroundMark x1="83013" y1="3903" x2="94872" y2="21400"/>
                          <a14:backgroundMark x1="97436" y1="37954" x2="98077" y2="60162"/>
                          <a14:backgroundMark x1="2404" y1="33378" x2="6731" y2="35397"/>
                          <a14:backgroundMark x1="32853" y1="2692" x2="6731" y2="3634"/>
                          <a14:backgroundMark x1="92788" y1="2288" x2="70353" y2="2692"/>
                          <a14:backgroundMark x1="3045" y1="47779" x2="3846" y2="55989"/>
                          <a14:backgroundMark x1="82532" y1="47106" x2="82532" y2="47106"/>
                          <a14:backgroundMark x1="57692" y1="1077" x2="57692" y2="1077"/>
                        </a14:backgroundRemoval>
                      </a14:imgEffect>
                      <a14:imgEffect>
                        <a14:artisticPaintBrush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-297"/>
            <a:stretch/>
          </p:blipFill>
          <p:spPr>
            <a:xfrm>
              <a:off x="8127615" y="2490786"/>
              <a:ext cx="3156684" cy="3769561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2001056" y="3302114"/>
            <a:ext cx="1734786" cy="1565838"/>
            <a:chOff x="2001056" y="3302114"/>
            <a:chExt cx="1734786" cy="156583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 cstate="screen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98481">
                          <a14:foregroundMark x1="98527" y1="54481" x2="98527" y2="54481"/>
                          <a14:backgroundMark x1="62109" y1="57322" x2="66943" y2="61585"/>
                          <a14:backgroundMark x1="69015" y1="63060" x2="71317" y2="64590"/>
                          <a14:backgroundMark x1="61326" y1="56721" x2="61326" y2="56721"/>
                          <a14:backgroundMark x1="60681" y1="56120" x2="60681" y2="56120"/>
                          <a14:backgroundMark x1="28591" y1="73279" x2="44153" y2="60000"/>
                          <a14:backgroundMark x1="54006" y1="38579" x2="55064" y2="33279"/>
                          <a14:backgroundMark x1="43370" y1="45683" x2="25875" y2="33880"/>
                          <a14:backgroundMark x1="53775" y1="79563" x2="54880" y2="99945"/>
                          <a14:backgroundMark x1="52348" y1="86448" x2="52947" y2="98852"/>
                          <a14:backgroundMark x1="17808" y1="9756" x2="6849" y2="35772"/>
                          <a14:backgroundMark x1="17123" y1="74797" x2="2740" y2="96748"/>
                        </a14:backgroundRemoval>
                      </a14:imgEffect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81521" y="3302114"/>
              <a:ext cx="892870" cy="75190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9" cstate="screen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98481">
                          <a14:foregroundMark x1="98527" y1="54481" x2="98527" y2="54481"/>
                          <a14:backgroundMark x1="62109" y1="57322" x2="66943" y2="61585"/>
                          <a14:backgroundMark x1="69015" y1="63060" x2="71317" y2="64590"/>
                          <a14:backgroundMark x1="61326" y1="56721" x2="61326" y2="56721"/>
                          <a14:backgroundMark x1="60681" y1="56120" x2="60681" y2="56120"/>
                          <a14:backgroundMark x1="28591" y1="73279" x2="44153" y2="60000"/>
                          <a14:backgroundMark x1="54006" y1="38579" x2="55064" y2="33279"/>
                          <a14:backgroundMark x1="43370" y1="45683" x2="25875" y2="33880"/>
                          <a14:backgroundMark x1="53775" y1="79563" x2="54880" y2="99945"/>
                          <a14:backgroundMark x1="52348" y1="86448" x2="52947" y2="98852"/>
                          <a14:backgroundMark x1="17808" y1="9756" x2="6849" y2="35772"/>
                          <a14:backgroundMark x1="17123" y1="74797" x2="2740" y2="96748"/>
                        </a14:backgroundRemoval>
                      </a14:imgEffect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42972" y="3780916"/>
              <a:ext cx="892870" cy="75190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screen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98481">
                          <a14:foregroundMark x1="98527" y1="54481" x2="98527" y2="54481"/>
                          <a14:backgroundMark x1="62109" y1="57322" x2="66943" y2="61585"/>
                          <a14:backgroundMark x1="69015" y1="63060" x2="71317" y2="64590"/>
                          <a14:backgroundMark x1="61326" y1="56721" x2="61326" y2="56721"/>
                          <a14:backgroundMark x1="60681" y1="56120" x2="60681" y2="56120"/>
                          <a14:backgroundMark x1="28591" y1="73279" x2="44153" y2="60000"/>
                          <a14:backgroundMark x1="54006" y1="38579" x2="55064" y2="33279"/>
                          <a14:backgroundMark x1="43370" y1="45683" x2="25875" y2="33880"/>
                          <a14:backgroundMark x1="53775" y1="79563" x2="54880" y2="99945"/>
                          <a14:backgroundMark x1="52348" y1="86448" x2="52947" y2="98852"/>
                          <a14:backgroundMark x1="17808" y1="9756" x2="6849" y2="35772"/>
                          <a14:backgroundMark x1="17123" y1="74797" x2="2740" y2="96748"/>
                        </a14:backgroundRemoval>
                      </a14:imgEffect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01056" y="4116044"/>
              <a:ext cx="892870" cy="751908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9156" l="0" r="98435">
                        <a14:foregroundMark x1="98527" y1="44311" x2="98527" y2="44311"/>
                        <a14:foregroundMark x1="55295" y1="93956" x2="55295" y2="93956"/>
                        <a14:foregroundMark x1="55663" y1="99156" x2="55663" y2="99156"/>
                        <a14:backgroundMark x1="62109" y1="46622" x2="66943" y2="50089"/>
                        <a14:backgroundMark x1="69015" y1="51289" x2="71317" y2="52533"/>
                        <a14:backgroundMark x1="61326" y1="46133" x2="61326" y2="46133"/>
                        <a14:backgroundMark x1="60681" y1="45644" x2="60681" y2="45644"/>
                        <a14:backgroundMark x1="28591" y1="59600" x2="44153" y2="48800"/>
                        <a14:backgroundMark x1="54006" y1="31378" x2="55064" y2="27067"/>
                        <a14:backgroundMark x1="43370" y1="37156" x2="25875" y2="27556"/>
                      </a14:backgroundRemoval>
                    </a14:imgEffect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51"/>
          <a:stretch/>
        </p:blipFill>
        <p:spPr>
          <a:xfrm>
            <a:off x="447612" y="2367515"/>
            <a:ext cx="4344255" cy="45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24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0.15234 -0.06759 C 0.18398 -0.08287 0.23164 -0.09097 0.28164 -0.09097 C 0.33854 -0.09097 0.38411 -0.08287 0.41575 -0.06759 L 0.56823 -1.85185E-6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11" y="-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1669</TotalTime>
  <Words>19</Words>
  <Application>Microsoft Macintosh PowerPoint</Application>
  <PresentationFormat>Widescreen</PresentationFormat>
  <Paragraphs>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Cagua</dc:creator>
  <cp:lastModifiedBy>Fernando Cagua</cp:lastModifiedBy>
  <cp:revision>54</cp:revision>
  <dcterms:created xsi:type="dcterms:W3CDTF">2017-10-11T21:30:25Z</dcterms:created>
  <dcterms:modified xsi:type="dcterms:W3CDTF">2017-10-25T09:00:01Z</dcterms:modified>
</cp:coreProperties>
</file>